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BFF"/>
    <a:srgbClr val="FEDDFF"/>
    <a:srgbClr val="BEDCFE"/>
    <a:srgbClr val="B5A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89" autoAdjust="0"/>
  </p:normalViewPr>
  <p:slideViewPr>
    <p:cSldViewPr>
      <p:cViewPr>
        <p:scale>
          <a:sx n="83" d="100"/>
          <a:sy n="83" d="100"/>
        </p:scale>
        <p:origin x="-1374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5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1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4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7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9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3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84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1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3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E22CA-5C85-4D7E-871A-A8D1679FFFEF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A479-E551-4BE2-B758-40EE16E33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:\wirr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0" y="125901"/>
            <a:ext cx="2849245" cy="5077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32641" y="616431"/>
            <a:ext cx="629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Macmillan Cancer Information and Support Centre – </a:t>
            </a:r>
            <a:r>
              <a:rPr lang="en-GB" sz="2800" b="1" dirty="0" err="1" smtClean="0">
                <a:solidFill>
                  <a:srgbClr val="00B050"/>
                </a:solidFill>
              </a:rPr>
              <a:t>Arrowe</a:t>
            </a:r>
            <a:r>
              <a:rPr lang="en-GB" sz="2800" b="1" dirty="0" smtClean="0">
                <a:solidFill>
                  <a:srgbClr val="00B050"/>
                </a:solidFill>
              </a:rPr>
              <a:t> Park Hospital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379" y="2156625"/>
            <a:ext cx="3131677" cy="23391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</a:rPr>
              <a:t>Questions About cancer ?</a:t>
            </a:r>
          </a:p>
          <a:p>
            <a:pPr algn="ctr"/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Come and talk to us 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Monday to Friday  10am – 4 pm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Based in the Main Outpatients entrance at </a:t>
            </a:r>
            <a:r>
              <a:rPr lang="en-GB" b="1" dirty="0" err="1">
                <a:solidFill>
                  <a:srgbClr val="00B050"/>
                </a:solidFill>
              </a:rPr>
              <a:t>Arrowe</a:t>
            </a:r>
            <a:r>
              <a:rPr lang="en-GB" b="1" dirty="0">
                <a:solidFill>
                  <a:srgbClr val="00B050"/>
                </a:solidFill>
              </a:rPr>
              <a:t> Park</a:t>
            </a:r>
          </a:p>
          <a:p>
            <a:pPr algn="ctr"/>
            <a:endParaRPr lang="en-GB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67816" y="1787293"/>
            <a:ext cx="2920298" cy="91409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A free confidential drop in service for anyone affected by cancer </a:t>
            </a: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If you are </a:t>
            </a:r>
            <a:r>
              <a:rPr lang="en-GB" sz="1400" b="1" dirty="0">
                <a:solidFill>
                  <a:schemeClr val="tx2"/>
                </a:solidFill>
              </a:rPr>
              <a:t>looking to reduce the risk of developing </a:t>
            </a:r>
            <a:r>
              <a:rPr lang="en-GB" sz="1400" b="1" dirty="0" smtClean="0">
                <a:solidFill>
                  <a:schemeClr val="tx2"/>
                </a:solidFill>
              </a:rPr>
              <a:t>cancer,  have a diagnosis of cancer,  are living with the consequences following treatment</a:t>
            </a:r>
          </a:p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Or you are a carer, relative, friend or  health care professional</a:t>
            </a: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We can help with </a:t>
            </a:r>
            <a:endParaRPr lang="en-GB" sz="14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Emotional support </a:t>
            </a:r>
            <a:endParaRPr lang="en-GB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Literature on all aspects of living with cancer</a:t>
            </a:r>
            <a:endParaRPr lang="en-GB" sz="1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The opportunity to discuss treatments, side effects  and other cancer related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Information and support </a:t>
            </a:r>
            <a:r>
              <a:rPr lang="en-GB" sz="1400" b="1" dirty="0" smtClean="0">
                <a:solidFill>
                  <a:schemeClr val="tx2"/>
                </a:solidFill>
              </a:rPr>
              <a:t>face to face </a:t>
            </a:r>
            <a:r>
              <a:rPr lang="en-GB" sz="1400" b="1" smtClean="0">
                <a:solidFill>
                  <a:schemeClr val="tx2"/>
                </a:solidFill>
              </a:rPr>
              <a:t>, by phone </a:t>
            </a:r>
            <a:r>
              <a:rPr lang="en-GB" sz="1400" b="1" dirty="0" smtClean="0">
                <a:solidFill>
                  <a:schemeClr val="tx2"/>
                </a:solidFill>
              </a:rPr>
              <a:t>and by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Links to clinical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Links and referral to  national , local and voluntary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Signposting to self-help and support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tx2"/>
                </a:solidFill>
              </a:rPr>
              <a:t>Cancer awareness and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  <a:p>
            <a:pPr algn="ctr"/>
            <a:endParaRPr lang="en-GB" sz="1400" b="1" dirty="0" smtClean="0">
              <a:solidFill>
                <a:schemeClr val="tx2"/>
              </a:solidFill>
            </a:endParaRPr>
          </a:p>
          <a:p>
            <a:pPr algn="ctr"/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8900" y="7414849"/>
            <a:ext cx="2758129" cy="10002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 smtClean="0">
                <a:solidFill>
                  <a:schemeClr val="tx2"/>
                </a:solidFill>
              </a:rPr>
              <a:t>Telephone 0151 552 1860</a:t>
            </a:r>
          </a:p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Email </a:t>
            </a:r>
            <a:r>
              <a:rPr lang="en-GB" sz="1200" b="1" dirty="0" smtClean="0">
                <a:solidFill>
                  <a:schemeClr val="tx2"/>
                </a:solidFill>
              </a:rPr>
              <a:t>wih-tr.macmillansupport@nhs.net</a:t>
            </a:r>
            <a:endParaRPr lang="en-GB" sz="1200" b="1" dirty="0" smtClean="0">
              <a:solidFill>
                <a:schemeClr val="tx2"/>
              </a:solidFill>
            </a:endParaRPr>
          </a:p>
          <a:p>
            <a:pPr algn="ctr"/>
            <a:endParaRPr lang="en-GB" sz="800" dirty="0" smtClean="0">
              <a:solidFill>
                <a:schemeClr val="tx2"/>
              </a:solidFill>
            </a:endParaRPr>
          </a:p>
          <a:p>
            <a:pPr algn="ctr"/>
            <a:r>
              <a:rPr lang="en-GB" sz="1200" b="1" dirty="0" smtClean="0">
                <a:solidFill>
                  <a:schemeClr val="tx2"/>
                </a:solidFill>
              </a:rPr>
              <a:t>Or contact the Macmillan Support line free on </a:t>
            </a:r>
            <a:r>
              <a:rPr lang="en-GB" sz="1200" b="1" dirty="0" smtClean="0">
                <a:solidFill>
                  <a:schemeClr val="tx2"/>
                </a:solidFill>
              </a:rPr>
              <a:t>0808 </a:t>
            </a:r>
            <a:r>
              <a:rPr lang="en-GB" sz="1200" b="1" dirty="0" smtClean="0">
                <a:solidFill>
                  <a:schemeClr val="tx2"/>
                </a:solidFill>
              </a:rPr>
              <a:t>808 00 00</a:t>
            </a:r>
            <a:endParaRPr lang="en-GB" sz="1200" b="1" dirty="0">
              <a:solidFill>
                <a:schemeClr val="tx2"/>
              </a:solidFill>
            </a:endParaRPr>
          </a:p>
        </p:txBody>
      </p:sp>
      <p:pic>
        <p:nvPicPr>
          <p:cNvPr id="14" name="Picture 2" descr="C:\Users\DMiller\Desktop\Anne T MC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0" y="4187950"/>
            <a:ext cx="2798462" cy="29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:\Groups\HPB\macmillan 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4" y="7413590"/>
            <a:ext cx="2803921" cy="8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54994" y="125901"/>
            <a:ext cx="2752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#PROUD</a:t>
            </a:r>
            <a:r>
              <a:rPr lang="en-GB" dirty="0"/>
              <a:t> TO CARE FOR YOU</a:t>
            </a:r>
          </a:p>
        </p:txBody>
      </p:sp>
    </p:spTree>
    <p:extLst>
      <p:ext uri="{BB962C8B-B14F-4D97-AF65-F5344CB8AC3E}">
        <p14:creationId xmlns:p14="http://schemas.microsoft.com/office/powerpoint/2010/main" val="315956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171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NHS Wirral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WUTH</dc:creator>
  <cp:lastModifiedBy>WUTH</cp:lastModifiedBy>
  <cp:revision>26</cp:revision>
  <cp:lastPrinted>2016-04-04T12:50:30Z</cp:lastPrinted>
  <dcterms:created xsi:type="dcterms:W3CDTF">2016-04-04T09:17:29Z</dcterms:created>
  <dcterms:modified xsi:type="dcterms:W3CDTF">2016-10-21T12:25:56Z</dcterms:modified>
</cp:coreProperties>
</file>